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ile:///D:/SMS.pdf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833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School Management System: A Java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4137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the architecture and functionality of a simple School Management System developed in Java. We will explore its core components, user roles, and key features, demonstrating how it streamlines student and administrative tasks.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98812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995749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971937"/>
            <a:ext cx="246435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Harsh Lawaniya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09656"/>
            <a:ext cx="111871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Components: Student Class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63860"/>
            <a:ext cx="31979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Attributes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36670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 encapsulates essential information for each student, including a unique ID, name, and grade. This structured approach ensures data integrity and easy access to student records.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2638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Methods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383667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Initializes a new student object with provided ID, name, and grade.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getName():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Retrieves the student's name.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getGrade():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Retrieves the student's grade.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450681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displayInfo():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Prints all student details to the console in a formatted manner.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915" y="626388"/>
            <a:ext cx="7832169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Components: StudentManager Class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5915" y="2140506"/>
            <a:ext cx="421719" cy="42171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0" y="2166402"/>
            <a:ext cx="295870" cy="3699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65039" y="2204918"/>
            <a:ext cx="246614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Add Student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265039" y="2625447"/>
            <a:ext cx="7223046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Manages the creation of new student records, assigning unique IDs and validating grade inputs to ensure they are between 0 and 100.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55915" y="3599855"/>
            <a:ext cx="421719" cy="42171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0" y="3625751"/>
            <a:ext cx="295870" cy="3699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65039" y="3664268"/>
            <a:ext cx="25346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All Students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265039" y="4084796"/>
            <a:ext cx="7223046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 comprehensive list of all registered students, displaying their ID, name, and grade. It handles cases where no students are present.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55915" y="5059204"/>
            <a:ext cx="421719" cy="42171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40" y="5085100"/>
            <a:ext cx="295870" cy="3699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65039" y="5123617"/>
            <a:ext cx="287297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Student Grade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265039" y="5544145"/>
            <a:ext cx="7223046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users to search for a student by name and retrieve their specific grade. It includes error handling for unfound students.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55915" y="6518553"/>
            <a:ext cx="421719" cy="421719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0" y="6544449"/>
            <a:ext cx="295870" cy="36992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65039" y="6582966"/>
            <a:ext cx="316218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Exists Check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265039" y="7003494"/>
            <a:ext cx="7223046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utility method to verify if a student with a given name already exists in the system, preventing duplicate entries.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66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Components: Admin Class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86965"/>
            <a:ext cx="3705463" cy="3361492"/>
          </a:xfrm>
          <a:prstGeom prst="roundRect">
            <a:avLst>
              <a:gd name="adj" fmla="val 27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611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097292"/>
            <a:ext cx="325707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 provides a secure login mechanism for administrators using a predefined admin code. This ensures that only authorized personnel can access administrative functionalities.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386965"/>
            <a:ext cx="3705463" cy="3361492"/>
          </a:xfrm>
          <a:prstGeom prst="roundRect">
            <a:avLst>
              <a:gd name="adj" fmla="val 270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611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Code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097292"/>
            <a:ext cx="325707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fixed admin code ("001") is used for authentication. Successful login grants access to the admin panel, while incorrect codes result in an error message.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96503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189226"/>
            <a:ext cx="3138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Welcome Message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67535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Upon successful login, a personalized welcome message is displayed to the administrator, enhancing the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78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15" y="2682716"/>
            <a:ext cx="6642259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System Flow: Main Menu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8196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Welcome Screen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8196" y="4095036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initial entry point for all users, presenting options for Admin Login, Student Login, or exiting the system.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Login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8196" y="5150048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Directs to the admin authentication process, requiring a name and a specific admin code.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Login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8196" y="6205061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Leads to the student registration/login process, where students can enter their name and grade.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8196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Exit Application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8196" y="7260074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Terminates the program, providing a graceful exit message to the user.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992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Admin Panel Functionality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14956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907750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All Students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750117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Admins can access a complete list of all students registered in the system, including their IDs, names, and grades.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19" y="314956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3907750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Student Grade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4750117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feature allows administrators to quickly look up the grade of a specific student by entering their name.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129" y="314956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3907750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 to Main Menu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4750117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a convenient option for administrators to return to the main system menu after completing their tasks.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2535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Panel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2675692"/>
            <a:ext cx="30480" cy="4628436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2904173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267569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0997" y="270563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085261" y="27501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Student Login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261" y="3236238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enter their name and grade to register or access their panel. Grade input is validated to be between 0 and 100.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15271" y="459140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58309" y="436292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0997" y="439287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085261" y="44373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My Details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261" y="4923472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Once logged in, students can view their own details, specifically their registered grade, ensuring transparency.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15271" y="6278642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309" y="605016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0997" y="608010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085261" y="6124575"/>
            <a:ext cx="29487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Exit to Main Menu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261" y="6610707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have the option to return to the main menu at any time, providing flexibility in navigation.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48" y="484108"/>
            <a:ext cx="7911703" cy="9970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02548" y="1789033"/>
            <a:ext cx="7911703" cy="1158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 and Next Steps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102548" y="3210997"/>
            <a:ext cx="131921" cy="958572"/>
          </a:xfrm>
          <a:prstGeom prst="roundRect">
            <a:avLst>
              <a:gd name="adj" fmla="val 560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98431" y="3210997"/>
            <a:ext cx="231636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Modular Design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98431" y="3606165"/>
            <a:ext cx="7515820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system's modular design, with separate classes for Student, StudentManager, and Admin, promotes code organization and reusability.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366510" y="4345543"/>
            <a:ext cx="131921" cy="958572"/>
          </a:xfrm>
          <a:prstGeom prst="roundRect">
            <a:avLst>
              <a:gd name="adj" fmla="val 560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62393" y="4345543"/>
            <a:ext cx="322730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User-Centric Interface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762393" y="4740712"/>
            <a:ext cx="725185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admin and student panels are designed for ease of use, with clear menu options and intuitive navigation.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630591" y="5480090"/>
            <a:ext cx="131921" cy="958572"/>
          </a:xfrm>
          <a:prstGeom prst="roundRect">
            <a:avLst>
              <a:gd name="adj" fmla="val 560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026473" y="5480090"/>
            <a:ext cx="231636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026473" y="5875258"/>
            <a:ext cx="69877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error handling for invalid inputs and unfound records ensures a stable and reliable user experience.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894671" y="6614636"/>
            <a:ext cx="131921" cy="958572"/>
          </a:xfrm>
          <a:prstGeom prst="roundRect">
            <a:avLst>
              <a:gd name="adj" fmla="val 5604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90554" y="6614636"/>
            <a:ext cx="303216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16" name="Text 12"/>
          <p:cNvSpPr/>
          <p:nvPr/>
        </p:nvSpPr>
        <p:spPr>
          <a:xfrm>
            <a:off x="7290554" y="7009805"/>
            <a:ext cx="672369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future improvements include data persistence, more advanced search filters, and additional administrative controls.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34578"/>
            <a:ext cx="3560326" cy="35603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34875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Source Code 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7139" y="44168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file:///D:/SMS.pdf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2025-06-08T14:53:06Z</dcterms:created>
  <dcterms:modified xsi:type="dcterms:W3CDTF">2025-06-08T14:53:06Z</dcterms:modified>
</cp:coreProperties>
</file>